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99" r:id="rId2"/>
    <p:sldId id="325" r:id="rId3"/>
    <p:sldId id="328" r:id="rId4"/>
    <p:sldId id="326" r:id="rId5"/>
    <p:sldId id="302" r:id="rId6"/>
    <p:sldId id="272" r:id="rId7"/>
  </p:sldIdLst>
  <p:sldSz cx="12192000" cy="6858000"/>
  <p:notesSz cx="9601200" cy="7315200"/>
  <p:custDataLst>
    <p:tags r:id="rId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23" autoAdjust="0"/>
    <p:restoredTop sz="79340" autoAdjust="0"/>
  </p:normalViewPr>
  <p:slideViewPr>
    <p:cSldViewPr snapToGrid="0" showGuides="1">
      <p:cViewPr varScale="1">
        <p:scale>
          <a:sx n="109" d="100"/>
          <a:sy n="109" d="100"/>
        </p:scale>
        <p:origin x="224" y="9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9d57c49d9baae9a31cab2ccaa405bfc">
            <a:r>
              <a:rPr dirty="0" lang="en-US" noProof="0"/>
              <a:t>Quelles sont les étapes de création d'une carte dans DHIS2 ? Supposons que nous voulons créer une carte montrant les districts d'un pays spécifique.</a:t>
            </a:r>
          </a:p>
        </p:txBody>
      </p:sp>
    </p:spTree>
    <p:extLst>
      <p:ext uri="{BB962C8B-B14F-4D97-AF65-F5344CB8AC3E}">
        <p14:creationId xmlns:p14="http://schemas.microsoft.com/office/powerpoint/2010/main" val="885244286"/>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dd2495b64b3a94b2c4dda5d0eb37684">
            <a:r>
              <a:rPr dirty="0" lang="en-US" noProof="0"/>
              <a:t>Cette vidéo vous montrera comment sélectionner un </a:t>
            </a:r>
            <a:r>
              <a:rPr dirty="0" err="1" lang="en-US" noProof="0"/>
              <a:t>fond de carte</a:t>
            </a:r>
            <a:r>
              <a:rPr dirty="0" lang="en-US" noProof="0"/>
              <a:t>, ajouter une couche frontière montrant les districts du </a:t>
            </a:r>
            <a:r>
              <a:rPr dirty="0" err="1" lang="en-US" noProof="0"/>
              <a:t>Trainingland</a:t>
            </a:r>
            <a:r>
              <a:rPr dirty="0" lang="en-US" noProof="0"/>
              <a:t> et afficher leurs noms sur la carte.</a:t>
            </a:r>
          </a:p>
        </p:txBody>
      </p:sp>
    </p:spTree>
    <p:extLst>
      <p:ext uri="{BB962C8B-B14F-4D97-AF65-F5344CB8AC3E}">
        <p14:creationId xmlns:p14="http://schemas.microsoft.com/office/powerpoint/2010/main" val="4184321859"/>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c062f1bedf030887167e0699d164a65">
            <a:r>
              <a:rPr dirty="0" lang="en-US" noProof="0"/>
              <a:t>Pour commencer, cliquez sur le menu Applications dans DHIS2 et sélectionnez l'application Cartes dans la liste des applications. La première étape consiste à sélectionner un</a:t>
            </a:r>
            <a:r>
              <a:rPr dirty="0" err="1" lang="en-US" noProof="0"/>
              <a:t>fond de carte</a:t>
            </a:r>
            <a:r>
              <a:rPr dirty="0" lang="en-US" noProof="0"/>
              <a:t> parmi les six options disponibles.</a:t>
            </a:r>
          </a:p>
          <a:p>
            <a:endParaRPr dirty="0" lang="en-US" noProof="0"/>
          </a:p>
          <a:p txid="b281d77198e3e958843061ee2ec732e7">
            <a:r>
              <a:rPr dirty="0" lang="en-US" noProof="0"/>
              <a:t>Le fond de carte par défaut est OpenStreetMap, ou OSM Light. Cette carte affiche les noms des villes et fournit un fond de carte clair avec un contraste élevé et moins de couleurs, ce qui vous aide à créer une carte qui met l'accent sur les couches de données. Le fond de carte OSM Detailed est plus détaillé et contient, outre les noms des villes, des caractéristiques physiques de la Terre, telles que des montagnes, des lacs et des rues.</a:t>
            </a:r>
            <a:r>
              <a:rPr dirty="0" err="1" lang="en-US" noProof="0"/>
            </a:r>
            <a:r>
              <a:rPr dirty="0" lang="en-US" noProof="0"/>
            </a:r>
            <a:r>
              <a:rPr dirty="0" err="1" lang="en-US" noProof="0"/>
            </a:r>
            <a:r>
              <a:rPr dirty="0" lang="en-US" noProof="0"/>
            </a:r>
            <a:r>
              <a:rPr dirty="0" err="1" lang="en-US" noProof="0"/>
            </a:r>
            <a:r>
              <a:rPr dirty="0" lang="en-US" noProof="0"/>
            </a:r>
          </a:p>
          <a:p>
            <a:endParaRPr dirty="0" lang="en-US" noProof="0"/>
          </a:p>
          <a:p txid="c1d45ddfd3ed18b0f34e39fb1c97759c">
            <a:r>
              <a:rPr dirty="0" lang="en-US" noProof="0"/>
              <a:t>Les quatre autres fonds de carte proviennent des cartes de Microsoft Bing. Bing Road et Bing Dark affichent les routes, les frontières et les noms des villes. Utilisez la version Dark si vous voulez utiliser des couleurs plus vives dans les couches. Bing Aerial et Bing Aerial Labels affichent des images satellites et des images aériennes détaillées du paysage terrestre.</a:t>
            </a:r>
            <a:r>
              <a:rPr dirty="0" err="1" lang="en-US" noProof="0"/>
            </a:r>
            <a:r>
              <a:rPr dirty="0" lang="en-US" noProof="0"/>
            </a:r>
          </a:p>
          <a:p>
            <a:endParaRPr dirty="0" lang="en-US" noProof="0"/>
          </a:p>
          <a:p txid="30f26546a6b83e9df8fb6cba503820c7">
            <a:r>
              <a:rPr dirty="0" lang="en-US" noProof="0"/>
              <a:t>Sélectionnons Bing Road. Notez que le titre du fond de carte sélectionné apparaît en haut de la carte de la couche. Maintenant, pour ajouter la couche frontière et afficher les limites de tous les districts du Trainingland, cliquez sur Ajouter une couche et sélectionnez Frontières.</a:t>
            </a:r>
            <a:r>
              <a:rPr dirty="0" err="1" lang="en-US" noProof="0"/>
            </a:r>
            <a:r>
              <a:rPr dirty="0" lang="en-US" noProof="0"/>
            </a:r>
            <a:r>
              <a:rPr dirty="0" err="1" lang="en-US" noProof="0"/>
            </a:r>
            <a:r>
              <a:rPr dirty="0" lang="en-US" noProof="0"/>
            </a:r>
          </a:p>
          <a:p>
            <a:endParaRPr dirty="0" lang="en-US" noProof="0"/>
          </a:p>
          <a:p txid="d9ac67bc92c6657d43318781bbe73e7c">
            <a:r>
              <a:rPr dirty="0" lang="en-US" noProof="0"/>
              <a:t>Dans l'onglet Unités d'Organisation du dialogue de configuration, accédez à la hiérarchie et cochez la case à côté de Trainingland pour sélectionner tout le pays. Ensuite, allez dans le champ Sélectionner les niveaux et sélectionnez District.</a:t>
            </a:r>
            <a:r>
              <a:rPr dirty="0" err="1" lang="en-US" noProof="0"/>
            </a:r>
            <a:r>
              <a:rPr dirty="0" lang="en-US" noProof="0"/>
            </a:r>
            <a:r>
              <a:rPr dirty="0" err="1" lang="en-US" noProof="0"/>
            </a:r>
            <a:r>
              <a:rPr dirty="0" lang="en-US" noProof="0"/>
            </a:r>
          </a:p>
          <a:p>
            <a:endParaRPr dirty="0" lang="en-US" noProof="0"/>
          </a:p>
          <a:p txid="f3255e01ee5127163d3fbf955d6d21f9">
            <a:r>
              <a:rPr dirty="0" lang="en-US" noProof="0"/>
              <a:t>Les limites de tous les districts du </a:t>
            </a:r>
            <a:r>
              <a:rPr dirty="0" err="1" lang="en-US" noProof="0"/>
              <a:t>Trainingland</a:t>
            </a:r>
            <a:r>
              <a:rPr dirty="0" lang="en-US" noProof="0"/>
              <a:t> seront ainsi affichées sur la couche. N'oubliez pas que nous voulons également afficher les noms des districts. Cliquez sur l'onglet Style, puis cochez la case à côté de Etiquettes. Les districts seront ainsi affichés avec leur nom.</a:t>
            </a:r>
          </a:p>
          <a:p>
            <a:endParaRPr dirty="0" lang="en-US" noProof="0"/>
          </a:p>
          <a:p txid="fecef349710cda6d9045c1d311e6712b">
            <a:r>
              <a:rPr dirty="0" lang="en-US" noProof="0"/>
              <a:t>Enfin, cliquez sur Ajouter la couche pour ajouter la couche à la carte. Nous pouvons donc voir les districts du </a:t>
            </a:r>
            <a:r>
              <a:rPr dirty="0" err="1" lang="en-US" noProof="0"/>
              <a:t>Trainingland</a:t>
            </a:r>
            <a:r>
              <a:rPr dirty="0" lang="en-US" noProof="0"/>
              <a:t> avec des étiquettes montrant le nom de chaque district.</a:t>
            </a:r>
          </a:p>
        </p:txBody>
      </p:sp>
    </p:spTree>
    <p:extLst>
      <p:ext uri="{BB962C8B-B14F-4D97-AF65-F5344CB8AC3E}">
        <p14:creationId xmlns:p14="http://schemas.microsoft.com/office/powerpoint/2010/main" val="331945456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b408e114936386d83ba3c205587d8e49">
            <a:pPr rtl="0">
              <a:spcBef>
                <a:spcPts val="0"/>
              </a:spcBef>
              <a:spcAft>
                <a:spcPts val="0"/>
              </a:spcAft>
            </a:pPr>
            <a:r>
              <a:rPr dirty="0" lang="en-US" noProof="0">
                <a:solidFill>
                  <a:srgbClr val="000000"/>
                </a:solidFill>
                <a:sym typeface=""/>
              </a:rPr>
              <a:t>En résumé, pour créer une carte dans DHIS2, ouvrez d'abord l'application Cartes depuis le menu des applications, puis sélectionnez un fond de carte et ajoutez la couche frontière avec les unités d'organisation que vous voulez afficher.</a:t>
            </a:r>
            <a:r>
              <a:rPr dirty="0" err="1" lang="en-US" noProof="0">
                <a:solidFill>
                  <a:srgbClr val="000000"/>
                </a:solidFill>
                <a:sym typeface=""/>
              </a:rPr>
            </a:r>
            <a:r>
              <a:rPr lang="en-US" noProof="0">
                <a:solidFill>
                  <a:srgbClr val="000000"/>
                </a:solidFill>
                <a:sym typeface=""/>
              </a:rPr>
            </a:r>
          </a:p>
        </p:txBody>
      </p:sp>
    </p:spTree>
    <p:extLst>
      <p:ext uri="{BB962C8B-B14F-4D97-AF65-F5344CB8AC3E}">
        <p14:creationId xmlns:p14="http://schemas.microsoft.com/office/powerpoint/2010/main" val="321150986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15165" y="517544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39938" y="374327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2989486" y="592168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6.xml" Type="http://schemas.openxmlformats.org/officeDocument/2006/relationships/slideLayout"/><Relationship Id="rId1" Target="../tags/tag3.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11.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6.xml" Type="http://schemas.openxmlformats.org/officeDocument/2006/relationships/slideLayout"/><Relationship Id="rId1" Target="../tags/tag7.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10515600"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aa9ef9acc057e839ea4f709cffc9d0f">
            <a:r>
              <a:rPr dirty="0" lang="en-US"/>
              <a:t>Création d'une carte : Fonds de carte et couches de frontières</a:t>
            </a:r>
            <a:r>
              <a:rPr dirty="0" err="1" lang="en-US"/>
            </a:r>
            <a:r>
              <a:rPr dirty="0" lang="en-US"/>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38929bcd1c6cf57d2e7ada9b0d33655">
            <a:r>
              <a:rPr dirty="0" lang="en-US"/>
              <a:t>Analyse des données dans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598003"/>
            <a:ext cx="4433618" cy="830997"/>
          </a:xfrm>
          <a:prstGeom prst="rect">
            <a:avLst/>
          </a:prstGeom>
          <a:noFill/>
        </p:spPr>
        <p:txBody>
          <a:bodyPr rtlCol="0" wrap="square">
            <a:spAutoFit/>
          </a:bodyPr>
          <a:lstStyle/>
          <a:p txid="4a5bf921020dfd334054fb0cf59220c0">
            <a:pPr algn="l" indent="-342900" marL="342900">
              <a:buClr>
                <a:srgbClr val="008CCF"/>
              </a:buClr>
              <a:buFont charset="-79" pitchFamily="2" typeface="Rubik"/>
              <a:buChar char="•"/>
            </a:pPr>
            <a:r>
              <a:rPr dirty="0" lang="en-US" sz="2400"/>
              <a:t>Quelles sont les étapes de création d'une une carte ?</a:t>
            </a:r>
          </a:p>
        </p:txBody>
      </p:sp>
      <p:sp>
        <p:nvSpPr>
          <p:cNvPr id="14" name="TextBox 13">
            <a:extLst>
              <a:ext uri="{FF2B5EF4-FFF2-40B4-BE49-F238E27FC236}">
                <a16:creationId xmlns:a16="http://schemas.microsoft.com/office/drawing/2014/main" id="{266962F7-0767-4195-AE83-B12458A56D35}"/>
              </a:ext>
            </a:extLst>
          </p:cNvPr>
          <p:cNvSpPr txBox="1"/>
          <p:nvPr/>
        </p:nvSpPr>
        <p:spPr>
          <a:xfrm>
            <a:off x="6096000" y="3712037"/>
            <a:ext cx="4433618" cy="1200329"/>
          </a:xfrm>
          <a:prstGeom prst="rect">
            <a:avLst/>
          </a:prstGeom>
          <a:noFill/>
        </p:spPr>
        <p:txBody>
          <a:bodyPr rtlCol="0" wrap="square">
            <a:spAutoFit/>
          </a:bodyPr>
          <a:lstStyle/>
          <a:p txid="be328832b7804f44673859de2f4e5e76">
            <a:pPr algn="l" indent="-342900" marL="342900">
              <a:buClr>
                <a:srgbClr val="008CCF"/>
              </a:buClr>
              <a:buFont charset="-79" pitchFamily="2" typeface="Rubik"/>
              <a:buChar char="•"/>
            </a:pPr>
            <a:r>
              <a:rPr dirty="0" lang="en-US" sz="2400"/>
              <a:t>Exemple : une carte montrant les districts d'un pays spécifique</a:t>
            </a:r>
          </a:p>
        </p:txBody>
      </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4="http://schemas.microsoft.com/office/powerpoint/2010/main">
    <mc:Choice Requires="p14">
      <p:transition advTm="9720" p14:dur="2000" spd="slow"/>
    </mc:Choice>
    <mc:Fallback xmlns="">
      <p:transition advTm="9720"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7"/>
                                        </p:tgtEl>
                                        <p:attrNameLst>
                                          <p:attrName>style.visibility</p:attrName>
                                        </p:attrNameLst>
                                      </p:cBhvr>
                                      <p:to>
                                        <p:strVal val="visible"/>
                                      </p:to>
                                    </p:set>
                                    <p:animEffect filter="fade" transition="in">
                                      <p:cBhvr>
                                        <p:cTn dur="500" id="11"/>
                                        <p:tgtEl>
                                          <p:spTgt spid="7"/>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10"/>
                                        </p:tgtEl>
                                        <p:attrNameLst>
                                          <p:attrName>style.visibility</p:attrName>
                                        </p:attrNameLst>
                                      </p:cBhvr>
                                      <p:to>
                                        <p:strVal val="visible"/>
                                      </p:to>
                                    </p:set>
                                    <p:anim calcmode="lin" valueType="num">
                                      <p:cBhvr>
                                        <p:cTn dur="500" fill="hold" id="15"/>
                                        <p:tgtEl>
                                          <p:spTgt spid="10"/>
                                        </p:tgtEl>
                                        <p:attrNameLst>
                                          <p:attrName>ppt_w</p:attrName>
                                        </p:attrNameLst>
                                      </p:cBhvr>
                                      <p:tavLst>
                                        <p:tav tm="0">
                                          <p:val>
                                            <p:fltVal val="0"/>
                                          </p:val>
                                        </p:tav>
                                        <p:tav tm="100000">
                                          <p:val>
                                            <p:strVal val="#ppt_w"/>
                                          </p:val>
                                        </p:tav>
                                      </p:tavLst>
                                    </p:anim>
                                    <p:anim calcmode="lin" valueType="num">
                                      <p:cBhvr>
                                        <p:cTn dur="500" fill="hold" id="16"/>
                                        <p:tgtEl>
                                          <p:spTgt spid="10"/>
                                        </p:tgtEl>
                                        <p:attrNameLst>
                                          <p:attrName>ppt_h</p:attrName>
                                        </p:attrNameLst>
                                      </p:cBhvr>
                                      <p:tavLst>
                                        <p:tav tm="0">
                                          <p:val>
                                            <p:fltVal val="0"/>
                                          </p:val>
                                        </p:tav>
                                        <p:tav tm="100000">
                                          <p:val>
                                            <p:strVal val="#ppt_h"/>
                                          </p:val>
                                        </p:tav>
                                      </p:tavLst>
                                    </p:anim>
                                    <p:animEffect filter="fade" transition="in">
                                      <p:cBhvr>
                                        <p:cTn dur="500" id="17"/>
                                        <p:tgtEl>
                                          <p:spTgt spid="10"/>
                                        </p:tgtEl>
                                      </p:cBhvr>
                                    </p:animEffect>
                                  </p:childTnLst>
                                </p:cTn>
                              </p:par>
                              <p:par>
                                <p:cTn fill="hold" grpId="0" id="18" nodeType="with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14"/>
                                        </p:tgtEl>
                                        <p:attrNameLst>
                                          <p:attrName>style.visibility</p:attrName>
                                        </p:attrNameLst>
                                      </p:cBhvr>
                                      <p:to>
                                        <p:strVal val="visible"/>
                                      </p:to>
                                    </p:set>
                                    <p:animEffect filter="fade" transition="in">
                                      <p:cBhvr>
                                        <p:cTn dur="500" id="25"/>
                                        <p:tgtEl>
                                          <p:spTgt spid="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7"/>
      <p:bldP animBg="1" grpId="0" spid="5"/>
      <p:bldP grpId="0" spid="11"/>
      <p:bldP grpId="0" spid="1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9A4F-567C-4B6F-BFB0-BB307166AC55}"/>
              </a:ext>
            </a:extLst>
          </p:cNvPr>
          <p:cNvSpPr>
            <a:spLocks noGrp="1"/>
          </p:cNvSpPr>
          <p:nvPr>
            <p:ph type="title"/>
          </p:nvPr>
        </p:nvSpPr>
        <p:spPr/>
        <p:txBody>
          <a:bodyPr/>
          <a:lstStyle/>
          <a:p txid="c5242ccaca103ed340f515a3b0488046">
            <a:r>
              <a:rPr dirty="0" lang="en-US"/>
              <a:t>Dans cette vidéo, vous allez apprendre…</a:t>
            </a:r>
          </a:p>
        </p:txBody>
      </p:sp>
      <p:sp>
        <p:nvSpPr>
          <p:cNvPr id="7" name="Freeform: Shape 6">
            <a:extLst>
              <a:ext uri="{FF2B5EF4-FFF2-40B4-BE49-F238E27FC236}">
                <a16:creationId xmlns:a16="http://schemas.microsoft.com/office/drawing/2014/main" id="{862F03AF-777A-444D-884C-835AB3B3C2A2}"/>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10" name="Group 9">
            <a:extLst>
              <a:ext uri="{FF2B5EF4-FFF2-40B4-BE49-F238E27FC236}">
                <a16:creationId xmlns:a16="http://schemas.microsoft.com/office/drawing/2014/main" id="{6F4101CE-5547-4FD1-8E63-D31D8E671009}"/>
              </a:ext>
            </a:extLst>
          </p:cNvPr>
          <p:cNvGrpSpPr/>
          <p:nvPr/>
        </p:nvGrpSpPr>
        <p:grpSpPr>
          <a:xfrm>
            <a:off x="4153991" y="3879168"/>
            <a:ext cx="348579" cy="501243"/>
            <a:chOff x="4153991" y="3628796"/>
            <a:chExt cx="348579" cy="501243"/>
          </a:xfrm>
        </p:grpSpPr>
        <p:sp>
          <p:nvSpPr>
            <p:cNvPr id="8" name="Freeform: Shape 7">
              <a:extLst>
                <a:ext uri="{FF2B5EF4-FFF2-40B4-BE49-F238E27FC236}">
                  <a16:creationId xmlns:a16="http://schemas.microsoft.com/office/drawing/2014/main" id="{902B1A30-8FEC-401D-9CF4-1110497827B4}"/>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48F28D98-D517-4B8F-A2FE-E9439D900C3A}"/>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5" name="Rectangle: Rounded Corners 4">
            <a:extLst>
              <a:ext uri="{FF2B5EF4-FFF2-40B4-BE49-F238E27FC236}">
                <a16:creationId xmlns:a16="http://schemas.microsoft.com/office/drawing/2014/main" id="{8145EFF6-9861-4DCA-9924-84AF8673E3FD}"/>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a54d068aff2144840863b998a0bc12c">
            <a:pPr algn="ctr"/>
            <a:r>
              <a:rPr dirty="0" lang="en-US" sz="2200"/>
              <a:t>Application Cartes</a:t>
            </a:r>
          </a:p>
        </p:txBody>
      </p:sp>
      <p:sp>
        <p:nvSpPr>
          <p:cNvPr id="11" name="TextBox 10">
            <a:extLst>
              <a:ext uri="{FF2B5EF4-FFF2-40B4-BE49-F238E27FC236}">
                <a16:creationId xmlns:a16="http://schemas.microsoft.com/office/drawing/2014/main" id="{1F726861-E048-4B82-A34A-F36A45522B42}"/>
              </a:ext>
            </a:extLst>
          </p:cNvPr>
          <p:cNvSpPr txBox="1"/>
          <p:nvPr/>
        </p:nvSpPr>
        <p:spPr>
          <a:xfrm>
            <a:off x="6096000" y="2665603"/>
            <a:ext cx="4433618" cy="461665"/>
          </a:xfrm>
          <a:prstGeom prst="rect">
            <a:avLst/>
          </a:prstGeom>
          <a:noFill/>
        </p:spPr>
        <p:txBody>
          <a:bodyPr rtlCol="0" wrap="square">
            <a:spAutoFit/>
          </a:bodyPr>
          <a:lstStyle/>
          <a:p txid="1273f629ce9454bb265d0fdbccbfab45">
            <a:pPr algn="l" indent="-342900" marL="342900">
              <a:buClr>
                <a:srgbClr val="008CCF"/>
              </a:buClr>
              <a:buFont charset="-79" pitchFamily="2" typeface="Rubik"/>
              <a:buChar char="•"/>
            </a:pPr>
            <a:r>
              <a:rPr dirty="0" lang="en-US" sz="2400"/>
              <a:t>Comment sélectionner un </a:t>
            </a:r>
            <a:r>
              <a:rPr dirty="0" err="1" lang="en-US" sz="2400"/>
              <a:t>fond de carte</a:t>
            </a:r>
            <a:endParaRPr dirty="0" lang="en-US" sz="2400"/>
          </a:p>
        </p:txBody>
      </p:sp>
      <p:sp>
        <p:nvSpPr>
          <p:cNvPr id="12" name="TextBox 11">
            <a:extLst>
              <a:ext uri="{FF2B5EF4-FFF2-40B4-BE49-F238E27FC236}">
                <a16:creationId xmlns:a16="http://schemas.microsoft.com/office/drawing/2014/main" id="{ED4E2D53-0389-481D-8690-DC27374E0FA7}"/>
              </a:ext>
            </a:extLst>
          </p:cNvPr>
          <p:cNvSpPr txBox="1"/>
          <p:nvPr/>
        </p:nvSpPr>
        <p:spPr>
          <a:xfrm>
            <a:off x="6096000" y="3269068"/>
            <a:ext cx="4433618" cy="1569660"/>
          </a:xfrm>
          <a:prstGeom prst="rect">
            <a:avLst/>
          </a:prstGeom>
          <a:noFill/>
        </p:spPr>
        <p:txBody>
          <a:bodyPr rtlCol="0" wrap="square">
            <a:spAutoFit/>
          </a:bodyPr>
          <a:lstStyle/>
          <a:p txid="482b1a7ee70bd3b859506cc6c69bfcd2">
            <a:pPr algn="l" indent="-342900" marL="342900">
              <a:buClr>
                <a:srgbClr val="008CCF"/>
              </a:buClr>
              <a:buFont charset="-79" pitchFamily="2" typeface="Rubik"/>
              <a:buChar char="•"/>
            </a:pPr>
            <a:r>
              <a:rPr dirty="0" lang="en-US" sz="2400"/>
              <a:t>Comment ajouter une couche frontière</a:t>
            </a:r>
          </a:p>
          <a:p txid="cd8d7360ab6f0e65d8419d0615e47715">
            <a:pPr indent="-342900" lvl="1" marL="800100">
              <a:buClr>
                <a:srgbClr val="008CCF"/>
              </a:buClr>
              <a:buFont charset="-79" pitchFamily="2" typeface="Rubik"/>
              <a:buChar char="•"/>
            </a:pPr>
            <a:r>
              <a:rPr dirty="0" lang="en-US" sz="2400"/>
              <a:t>Affichage des districts</a:t>
            </a:r>
          </a:p>
          <a:p txid="f638a3a138097ccd9b38416607629e61">
            <a:pPr indent="-342900" lvl="1" marL="800100">
              <a:buClr>
                <a:srgbClr val="008CCF"/>
              </a:buClr>
              <a:buFont charset="-79" pitchFamily="2" typeface="Rubik"/>
              <a:buChar char="•"/>
            </a:pPr>
            <a:r>
              <a:rPr dirty="0" lang="en-US" sz="2400"/>
              <a:t>Affichage de leurs noms</a:t>
            </a:r>
          </a:p>
        </p:txBody>
      </p:sp>
    </p:spTree>
    <p:custDataLst>
      <p:tags r:id="rId1"/>
    </p:custDataLst>
    <p:extLst>
      <p:ext uri="{BB962C8B-B14F-4D97-AF65-F5344CB8AC3E}">
        <p14:creationId xmlns:p14="http://schemas.microsoft.com/office/powerpoint/2010/main" val="3125669619"/>
      </p:ext>
    </p:extLst>
  </p:cSld>
  <p:clrMapOvr>
    <a:masterClrMapping/>
  </p:clrMapOvr>
  <mc:AlternateContent xmlns:mc="http://schemas.openxmlformats.org/markup-compatibility/2006" xmlns:p14="http://schemas.microsoft.com/office/powerpoint/2010/main">
    <mc:Choice Requires="p14">
      <p:transition advTm="9696" p14:dur="2000" spd="slow"/>
    </mc:Choice>
    <mc:Fallback xmlns="">
      <p:transition advTm="96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1"/>
                                        </p:tgtEl>
                                        <p:attrNameLst>
                                          <p:attrName>style.visibility</p:attrName>
                                        </p:attrNameLst>
                                      </p:cBhvr>
                                      <p:to>
                                        <p:strVal val="visible"/>
                                      </p:to>
                                    </p:set>
                                    <p:animEffect filter="fade" transition="in">
                                      <p:cBhvr>
                                        <p:cTn dur="500" id="7"/>
                                        <p:tgtEl>
                                          <p:spTgt spid="11"/>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2">
                                            <p:txEl>
                                              <p:pRg end="0" st="0"/>
                                            </p:txEl>
                                          </p:spTgt>
                                        </p:tgtEl>
                                        <p:attrNameLst>
                                          <p:attrName>style.visibility</p:attrName>
                                        </p:attrNameLst>
                                      </p:cBhvr>
                                      <p:to>
                                        <p:strVal val="visible"/>
                                      </p:to>
                                    </p:set>
                                    <p:animEffect filter="fade" transition="in">
                                      <p:cBhvr>
                                        <p:cTn dur="500" id="12"/>
                                        <p:tgtEl>
                                          <p:spTgt spid="12">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12">
                                            <p:txEl>
                                              <p:pRg end="1" st="1"/>
                                            </p:txEl>
                                          </p:spTgt>
                                        </p:tgtEl>
                                        <p:attrNameLst>
                                          <p:attrName>style.visibility</p:attrName>
                                        </p:attrNameLst>
                                      </p:cBhvr>
                                      <p:to>
                                        <p:strVal val="visible"/>
                                      </p:to>
                                    </p:set>
                                    <p:animEffect filter="fade" transition="in">
                                      <p:cBhvr>
                                        <p:cTn dur="500" id="17"/>
                                        <p:tgtEl>
                                          <p:spTgt spid="12">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2">
                                            <p:txEl>
                                              <p:pRg end="2" st="2"/>
                                            </p:txEl>
                                          </p:spTgt>
                                        </p:tgtEl>
                                        <p:attrNameLst>
                                          <p:attrName>style.visibility</p:attrName>
                                        </p:attrNameLst>
                                      </p:cBhvr>
                                      <p:to>
                                        <p:strVal val="visible"/>
                                      </p:to>
                                    </p:set>
                                    <p:animEffect filter="fade" transition="in">
                                      <p:cBhvr>
                                        <p:cTn dur="500" id="22"/>
                                        <p:tgtEl>
                                          <p:spTgt spid="12">
                                            <p:txEl>
                                              <p:pRg end="2" st="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1"/>
      <p:bldP build="p" grpId="0" spid="12" uiExpand="1"/>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570AE-FA10-25E9-8CF2-B7EAD33F5468}"/>
              </a:ext>
            </a:extLst>
          </p:cNvPr>
          <p:cNvSpPr txBox="1"/>
          <p:nvPr/>
        </p:nvSpPr>
        <p:spPr>
          <a:xfrm>
            <a:off x="4466492" y="3493477"/>
            <a:ext cx="1600118" cy="461665"/>
          </a:xfrm>
          <a:prstGeom prst="rect">
            <a:avLst/>
          </a:prstGeom>
          <a:noFill/>
        </p:spPr>
        <p:txBody>
          <a:bodyPr rtlCol="0" wrap="none">
            <a:spAutoFit/>
          </a:bodyPr>
          <a:lstStyle/>
          <a:p txid="4a282aa49003d2729da5eebadc19722d">
            <a:pPr algn="l" indent="-342900" marL="342900">
              <a:buClr>
                <a:srgbClr val="008CCF"/>
              </a:buClr>
              <a:buFont charset="-79" pitchFamily="2" typeface="Rubik"/>
              <a:buChar char="•"/>
            </a:pPr>
            <a:r>
              <a:rPr dirty="0" lang="en-US" sz="2400"/>
              <a:t>Démo 1</a:t>
            </a:r>
          </a:p>
        </p:txBody>
      </p:sp>
    </p:spTree>
    <p:custDataLst>
      <p:tags r:id="rId1"/>
    </p:custDataLst>
    <p:extLst>
      <p:ext uri="{BB962C8B-B14F-4D97-AF65-F5344CB8AC3E}">
        <p14:creationId xmlns:p14="http://schemas.microsoft.com/office/powerpoint/2010/main" val="2473241896"/>
      </p:ext>
    </p:extLst>
  </p:cSld>
  <p:clrMapOvr>
    <a:masterClrMapping/>
  </p:clrMapOvr>
  <mc:AlternateContent xmlns:mc="http://schemas.openxmlformats.org/markup-compatibility/2006" xmlns:p14="http://schemas.microsoft.com/office/powerpoint/2010/main">
    <mc:Choice Requires="p14">
      <p:transition advTm="143000" p14:dur="2000" spd="slow"/>
    </mc:Choice>
    <mc:Fallback xmlns="">
      <p:transition advTm="143000"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dirty="0" lang="en-US"/>
              <a:t>Résumé</a:t>
            </a:r>
          </a:p>
        </p:txBody>
      </p:sp>
      <p:sp>
        <p:nvSpPr>
          <p:cNvPr id="19" name="TextBox 18">
            <a:extLst>
              <a:ext uri="{FF2B5EF4-FFF2-40B4-BE49-F238E27FC236}">
                <a16:creationId xmlns:a16="http://schemas.microsoft.com/office/drawing/2014/main" id="{0B33BEBA-A4E6-44C3-B025-F6A3ADA55C72}"/>
              </a:ext>
            </a:extLst>
          </p:cNvPr>
          <p:cNvSpPr txBox="1"/>
          <p:nvPr/>
        </p:nvSpPr>
        <p:spPr>
          <a:xfrm>
            <a:off x="5620463" y="2184496"/>
            <a:ext cx="5276137" cy="2247731"/>
          </a:xfrm>
          <a:prstGeom prst="rect">
            <a:avLst/>
          </a:prstGeom>
          <a:noFill/>
        </p:spPr>
        <p:txBody>
          <a:bodyPr rtlCol="0" wrap="square">
            <a:spAutoFit/>
          </a:bodyPr>
          <a:lstStyle/>
          <a:p txid="6cc8a9f51c35e2eb3e356626ffde899a">
            <a:pPr algn="l" indent="-342900" marL="342900">
              <a:lnSpc>
                <a:spcPct val="150000"/>
              </a:lnSpc>
              <a:buClr>
                <a:srgbClr val="008CCF"/>
              </a:buClr>
              <a:buFont charset="-79" pitchFamily="2" typeface="Rubik"/>
              <a:buChar char="•"/>
            </a:pPr>
            <a:r>
              <a:rPr dirty="0" lang="en-US" sz="2400"/>
              <a:t>Pour créer une carte :</a:t>
            </a:r>
          </a:p>
          <a:p txid="af9bac1888915220ce5cc6cb6b30623b">
            <a:pPr indent="-457200" lvl="1" marL="914400">
              <a:lnSpc>
                <a:spcPct val="150000"/>
              </a:lnSpc>
              <a:buClr>
                <a:srgbClr val="008CCF"/>
              </a:buClr>
              <a:buFont typeface="+mj-lt"/>
              <a:buAutoNum type="arabicPeriod"/>
            </a:pPr>
            <a:r>
              <a:rPr dirty="0" lang="en-US" sz="2400"/>
              <a:t>Ouvrez l'application Cartes</a:t>
            </a:r>
          </a:p>
          <a:p txid="dd47633fa885a2e5cef1fbfbd9dce101">
            <a:pPr indent="-457200" lvl="1" marL="914400">
              <a:lnSpc>
                <a:spcPct val="150000"/>
              </a:lnSpc>
              <a:buClr>
                <a:srgbClr val="008CCF"/>
              </a:buClr>
              <a:buFont typeface="+mj-lt"/>
              <a:buAutoNum type="arabicPeriod"/>
            </a:pPr>
            <a:r>
              <a:rPr dirty="0" lang="en-US" sz="2400"/>
              <a:t>Sélectionnez un fond de carte</a:t>
            </a:r>
            <a:r>
              <a:rPr dirty="0" err="1" lang="en-US" sz="2400"/>
            </a:r>
            <a:endParaRPr dirty="0" lang="en-US" sz="2400"/>
          </a:p>
          <a:p txid="1f15dfe31b962a23d5ff274a4120ed4a">
            <a:pPr indent="-457200" lvl="1" marL="914400">
              <a:lnSpc>
                <a:spcPct val="150000"/>
              </a:lnSpc>
              <a:buClr>
                <a:srgbClr val="008CCF"/>
              </a:buClr>
              <a:buFont typeface="+mj-lt"/>
              <a:buAutoNum type="arabicPeriod"/>
            </a:pPr>
            <a:r>
              <a:rPr dirty="0" lang="en-US" sz="2400"/>
              <a:t>Ajoutez la couche frontière</a:t>
            </a:r>
          </a:p>
        </p:txBody>
      </p:sp>
      <p:sp>
        <p:nvSpPr>
          <p:cNvPr id="21" name="Freeform: Shape 20">
            <a:extLst>
              <a:ext uri="{FF2B5EF4-FFF2-40B4-BE49-F238E27FC236}">
                <a16:creationId xmlns:a16="http://schemas.microsoft.com/office/drawing/2014/main" id="{9DDF78D9-4D33-4A9E-BCE8-8331E10163F7}"/>
              </a:ext>
            </a:extLst>
          </p:cNvPr>
          <p:cNvSpPr/>
          <p:nvPr/>
        </p:nvSpPr>
        <p:spPr>
          <a:xfrm>
            <a:off x="3593097" y="2427452"/>
            <a:ext cx="1137093" cy="2503269"/>
          </a:xfrm>
          <a:custGeom>
            <a:avLst/>
            <a:gdLst>
              <a:gd fmla="*/ 19422 w 1137093" name="connsiteX0"/>
              <a:gd fmla="*/ 588295 h 2503269" name="connsiteY0"/>
              <a:gd fmla="*/ 176311 w 1137093" name="connsiteX1"/>
              <a:gd fmla="*/ 216869 h 2503269" name="connsiteY1"/>
              <a:gd fmla="*/ 180410 w 1137093" name="connsiteX2"/>
              <a:gd fmla="*/ 209609 h 2503269" name="connsiteY2"/>
              <a:gd fmla="*/ 301841 w 1137093" name="connsiteX3"/>
              <a:gd fmla="*/ 41453 h 2503269" name="connsiteY3"/>
              <a:gd fmla="*/ 317082 w 1137093" name="connsiteX4"/>
              <a:gd fmla="*/ 29185 h 2503269" name="connsiteY4"/>
              <a:gd fmla="*/ 377296 w 1137093" name="connsiteX5"/>
              <a:gd fmla="*/ 2990 h 2503269" name="connsiteY5"/>
              <a:gd fmla="*/ 392068 w 1137093" name="connsiteX6"/>
              <a:gd fmla="*/ -140 h 2503269" name="connsiteY6"/>
              <a:gd fmla="*/ 432566 w 1137093" name="connsiteX7"/>
              <a:gd fmla="*/ -140 h 2503269" name="connsiteY7"/>
              <a:gd fmla="*/ 456914 w 1137093" name="connsiteX8"/>
              <a:gd fmla="*/ 8998 h 2503269" name="connsiteY8"/>
              <a:gd fmla="*/ 555905 w 1137093" name="connsiteX9"/>
              <a:gd fmla="*/ 95471 h 2503269" name="connsiteY9"/>
              <a:gd fmla="*/ 563979 w 1137093" name="connsiteX10"/>
              <a:gd fmla="*/ 105485 h 2503269" name="connsiteY10"/>
              <a:gd fmla="*/ 645350 w 1137093" name="connsiteX11"/>
              <a:gd fmla="*/ 253298 h 2503269" name="connsiteY11"/>
              <a:gd fmla="*/ 649857 w 1137093" name="connsiteX12"/>
              <a:gd fmla="*/ 273798 h 2503269" name="connsiteY12"/>
              <a:gd fmla="*/ 637964 w 1137093" name="connsiteX13"/>
              <a:gd fmla="*/ 440013 h 2503269" name="connsiteY13"/>
              <a:gd fmla="*/ 641094 w 1137093" name="connsiteX14"/>
              <a:gd fmla="*/ 457883 h 2503269" name="connsiteY14"/>
              <a:gd fmla="*/ 899946 w 1137093" name="connsiteX15"/>
              <a:gd fmla="*/ 1031359 h 2503269" name="connsiteY15"/>
              <a:gd fmla="*/ 901636 w 1137093" name="connsiteX16"/>
              <a:gd fmla="*/ 1035834 h 2503269" name="connsiteY16"/>
              <a:gd fmla="*/ 1135139 w 1137093" name="connsiteX17"/>
              <a:gd fmla="*/ 1805914 h 2503269" name="connsiteY17"/>
              <a:gd fmla="*/ 1136735 w 1137093" name="connsiteX18"/>
              <a:gd fmla="*/ 1816649 h 2503269" name="connsiteY18"/>
              <a:gd fmla="*/ 1136735 w 1137093" name="connsiteX19"/>
              <a:gd fmla="*/ 1961958 h 2503269" name="connsiteY19"/>
              <a:gd fmla="*/ 1133605 w 1137093" name="connsiteX20"/>
              <a:gd fmla="*/ 1976667 h 2503269" name="connsiteY20"/>
              <a:gd fmla="*/ 1091449 w 1137093" name="connsiteX21"/>
              <a:gd fmla="*/ 2074062 h 2503269" name="connsiteY21"/>
              <a:gd fmla="*/ 1088320 w 1137093" name="connsiteX22"/>
              <a:gd fmla="*/ 2079946 h 2503269" name="connsiteY22"/>
              <a:gd fmla="*/ 855756 w 1137093" name="connsiteX23"/>
              <a:gd fmla="*/ 2427336 h 2503269" name="connsiteY23"/>
              <a:gd fmla="*/ 851155 w 1137093" name="connsiteX24"/>
              <a:gd fmla="*/ 2432907 h 2503269" name="connsiteY24"/>
              <a:gd fmla="*/ 791974 w 1137093" name="connsiteX25"/>
              <a:gd fmla="*/ 2492276 h 2503269" name="connsiteY25"/>
              <a:gd fmla="*/ 764464 w 1137093" name="connsiteX26"/>
              <a:gd fmla="*/ 2503105 h 2503269" name="connsiteY26"/>
              <a:gd fmla="*/ 585668 w 1137093" name="connsiteX27"/>
              <a:gd fmla="*/ 2496845 h 2503269" name="connsiteY27"/>
              <a:gd fmla="*/ 567453 w 1137093" name="connsiteX28"/>
              <a:gd fmla="*/ 2491306 h 2503269" name="connsiteY28"/>
              <a:gd fmla="*/ 442518 w 1137093" name="connsiteX29"/>
              <a:gd fmla="*/ 2413659 h 2503269" name="connsiteY29"/>
              <a:gd fmla="*/ 433911 w 1137093" name="connsiteX30"/>
              <a:gd fmla="*/ 2406242 h 2503269" name="connsiteY30"/>
              <a:gd fmla="*/ 343997 w 1137093" name="connsiteX31"/>
              <a:gd fmla="*/ 2300836 h 2503269" name="connsiteY31"/>
              <a:gd fmla="*/ 339052 w 1137093" name="connsiteX32"/>
              <a:gd fmla="*/ 2293387 h 2503269" name="connsiteY32"/>
              <a:gd fmla="*/ 249450 w 1137093" name="connsiteX33"/>
              <a:gd fmla="*/ 2114153 h 2503269" name="connsiteY33"/>
              <a:gd fmla="*/ 246915 w 1137093" name="connsiteX34"/>
              <a:gd fmla="*/ 2107518 h 2503269" name="connsiteY34"/>
              <a:gd fmla="*/ 165826 w 1137093" name="connsiteX35"/>
              <a:gd fmla="*/ 1815679 h 2503269" name="connsiteY35"/>
              <a:gd fmla="*/ 164512 w 1137093" name="connsiteX36"/>
              <a:gd fmla="*/ 1806790 h 2503269" name="connsiteY36"/>
              <a:gd fmla="*/ 157063 w 1137093" name="connsiteX37"/>
              <a:gd fmla="*/ 1531382 h 2503269" name="connsiteY37"/>
              <a:gd fmla="*/ 150366 w 1137093" name="connsiteX38"/>
              <a:gd fmla="*/ 1511102 h 2503269" name="connsiteY38"/>
              <a:gd fmla="*/ 18921 w 1137093" name="connsiteX39"/>
              <a:gd fmla="*/ 1323855 h 2503269" name="connsiteY39"/>
              <a:gd fmla="*/ 13225 w 1137093" name="connsiteX40"/>
              <a:gd fmla="*/ 1311337 h 2503269" name="connsiteY40"/>
              <a:gd fmla="*/ 706 w 1137093" name="connsiteX41"/>
              <a:gd fmla="*/ 1259823 h 2503269" name="connsiteY41"/>
              <a:gd fmla="*/ 268 w 1137093" name="connsiteX42"/>
              <a:gd fmla="*/ 1244175 h 2503269" name="connsiteY42"/>
              <a:gd fmla="*/ 47463 w 1137093" name="connsiteX43"/>
              <a:gd fmla="*/ 992583 h 2503269" name="connsiteY43"/>
              <a:gd fmla="*/ 48120 w 1137093" name="connsiteX44"/>
              <a:gd fmla="*/ 985290 h 2503269" name="connsiteY44"/>
              <a:gd fmla="*/ 44991 w 1137093" name="connsiteX45"/>
              <a:gd fmla="*/ 736453 h 2503269" name="connsiteY45"/>
              <a:gd fmla="*/ 44115 w 1137093" name="connsiteX46"/>
              <a:gd fmla="*/ 728816 h 2503269" name="connsiteY46"/>
              <a:gd fmla="*/ 17387 w 1137093" name="connsiteX47"/>
              <a:gd fmla="*/ 610829 h 2503269" name="connsiteY47"/>
              <a:gd fmla="*/ 19422 w 1137093" name="connsiteX48"/>
              <a:gd fmla="*/ 588295 h 2503269"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2503269" w="1137093">
                <a:moveTo>
                  <a:pt x="19422" y="588295"/>
                </a:moveTo>
                <a:lnTo>
                  <a:pt x="176311" y="216869"/>
                </a:lnTo>
                <a:cubicBezTo>
                  <a:pt x="177393" y="214300"/>
                  <a:pt x="178767" y="211862"/>
                  <a:pt x="180410" y="209609"/>
                </a:cubicBezTo>
                <a:lnTo>
                  <a:pt x="301841" y="41453"/>
                </a:lnTo>
                <a:cubicBezTo>
                  <a:pt x="305734" y="36073"/>
                  <a:pt x="310995" y="31839"/>
                  <a:pt x="317082" y="29185"/>
                </a:cubicBezTo>
                <a:lnTo>
                  <a:pt x="377296" y="2990"/>
                </a:lnTo>
                <a:cubicBezTo>
                  <a:pt x="381956" y="958"/>
                  <a:pt x="386982" y="-109"/>
                  <a:pt x="392068" y="-140"/>
                </a:cubicBezTo>
                <a:lnTo>
                  <a:pt x="432566" y="-140"/>
                </a:lnTo>
                <a:cubicBezTo>
                  <a:pt x="441520" y="-134"/>
                  <a:pt x="450167" y="3112"/>
                  <a:pt x="456914" y="8998"/>
                </a:cubicBezTo>
                <a:lnTo>
                  <a:pt x="555905" y="95471"/>
                </a:lnTo>
                <a:cubicBezTo>
                  <a:pt x="559163" y="98309"/>
                  <a:pt x="561898" y="101699"/>
                  <a:pt x="563979" y="105485"/>
                </a:cubicBezTo>
                <a:lnTo>
                  <a:pt x="645350" y="253298"/>
                </a:lnTo>
                <a:cubicBezTo>
                  <a:pt x="648790" y="259558"/>
                  <a:pt x="650354" y="266674"/>
                  <a:pt x="649857" y="273798"/>
                </a:cubicBezTo>
                <a:lnTo>
                  <a:pt x="637964" y="440013"/>
                </a:lnTo>
                <a:cubicBezTo>
                  <a:pt x="637504" y="446138"/>
                  <a:pt x="638581" y="452278"/>
                  <a:pt x="641094" y="457883"/>
                </a:cubicBezTo>
                <a:lnTo>
                  <a:pt x="899946" y="1031359"/>
                </a:lnTo>
                <a:cubicBezTo>
                  <a:pt x="900607" y="1032811"/>
                  <a:pt x="901170" y="1034307"/>
                  <a:pt x="901636" y="1035834"/>
                </a:cubicBezTo>
                <a:lnTo>
                  <a:pt x="1135139" y="1805914"/>
                </a:lnTo>
                <a:cubicBezTo>
                  <a:pt x="1136203" y="1809394"/>
                  <a:pt x="1136741" y="1813012"/>
                  <a:pt x="1136735" y="1816649"/>
                </a:cubicBezTo>
                <a:lnTo>
                  <a:pt x="1136735" y="1961958"/>
                </a:lnTo>
                <a:cubicBezTo>
                  <a:pt x="1136701" y="1967022"/>
                  <a:pt x="1135637" y="1972029"/>
                  <a:pt x="1133605" y="1976667"/>
                </a:cubicBezTo>
                <a:lnTo>
                  <a:pt x="1091449" y="2074062"/>
                </a:lnTo>
                <a:cubicBezTo>
                  <a:pt x="1090585" y="2076115"/>
                  <a:pt x="1089537" y="2078083"/>
                  <a:pt x="1088320" y="2079946"/>
                </a:cubicBezTo>
                <a:lnTo>
                  <a:pt x="855756" y="2427336"/>
                </a:lnTo>
                <a:cubicBezTo>
                  <a:pt x="854407" y="2429339"/>
                  <a:pt x="852867" y="2431204"/>
                  <a:pt x="851155" y="2432907"/>
                </a:cubicBezTo>
                <a:lnTo>
                  <a:pt x="791974" y="2492276"/>
                </a:lnTo>
                <a:cubicBezTo>
                  <a:pt x="784713" y="2499559"/>
                  <a:pt x="774742" y="2503483"/>
                  <a:pt x="764464" y="2503105"/>
                </a:cubicBezTo>
                <a:lnTo>
                  <a:pt x="585668" y="2496845"/>
                </a:lnTo>
                <a:cubicBezTo>
                  <a:pt x="579214" y="2496632"/>
                  <a:pt x="572933" y="2494720"/>
                  <a:pt x="567453" y="2491306"/>
                </a:cubicBezTo>
                <a:lnTo>
                  <a:pt x="442518" y="2413659"/>
                </a:lnTo>
                <a:cubicBezTo>
                  <a:pt x="439298" y="2411628"/>
                  <a:pt x="436396" y="2409128"/>
                  <a:pt x="433911" y="2406242"/>
                </a:cubicBezTo>
                <a:lnTo>
                  <a:pt x="343997" y="2300836"/>
                </a:lnTo>
                <a:cubicBezTo>
                  <a:pt x="342063" y="2298557"/>
                  <a:pt x="340401" y="2296057"/>
                  <a:pt x="339052" y="2293387"/>
                </a:cubicBezTo>
                <a:lnTo>
                  <a:pt x="249450" y="2114153"/>
                </a:lnTo>
                <a:cubicBezTo>
                  <a:pt x="248389" y="2112031"/>
                  <a:pt x="247541" y="2109809"/>
                  <a:pt x="246915" y="2107518"/>
                </a:cubicBezTo>
                <a:lnTo>
                  <a:pt x="165826" y="1815679"/>
                </a:lnTo>
                <a:cubicBezTo>
                  <a:pt x="165031" y="1812780"/>
                  <a:pt x="164590" y="1809795"/>
                  <a:pt x="164512" y="1806790"/>
                </a:cubicBezTo>
                <a:lnTo>
                  <a:pt x="157063" y="1531382"/>
                </a:lnTo>
                <a:cubicBezTo>
                  <a:pt x="156863" y="1524112"/>
                  <a:pt x="154534" y="1517061"/>
                  <a:pt x="150366" y="1511102"/>
                </a:cubicBezTo>
                <a:lnTo>
                  <a:pt x="18921" y="1323855"/>
                </a:lnTo>
                <a:cubicBezTo>
                  <a:pt x="16258" y="1320075"/>
                  <a:pt x="14327" y="1315828"/>
                  <a:pt x="13225" y="1311337"/>
                </a:cubicBezTo>
                <a:lnTo>
                  <a:pt x="706" y="1259823"/>
                </a:lnTo>
                <a:cubicBezTo>
                  <a:pt x="-546" y="1254696"/>
                  <a:pt x="-696" y="1249363"/>
                  <a:pt x="268" y="1244175"/>
                </a:cubicBezTo>
                <a:lnTo>
                  <a:pt x="47463" y="992583"/>
                </a:lnTo>
                <a:cubicBezTo>
                  <a:pt x="47933" y="990182"/>
                  <a:pt x="48152" y="987738"/>
                  <a:pt x="48120" y="985290"/>
                </a:cubicBezTo>
                <a:lnTo>
                  <a:pt x="44991" y="736453"/>
                </a:lnTo>
                <a:cubicBezTo>
                  <a:pt x="44966" y="733883"/>
                  <a:pt x="44672" y="731323"/>
                  <a:pt x="44115" y="728816"/>
                </a:cubicBezTo>
                <a:lnTo>
                  <a:pt x="17387" y="610829"/>
                </a:lnTo>
                <a:cubicBezTo>
                  <a:pt x="15685" y="603289"/>
                  <a:pt x="16395" y="595406"/>
                  <a:pt x="19422" y="588295"/>
                </a:cubicBezTo>
                <a:close/>
              </a:path>
            </a:pathLst>
          </a:custGeom>
          <a:solidFill>
            <a:srgbClr val="093371"/>
          </a:solidFill>
          <a:ln cap="flat" w="3123">
            <a:noFill/>
            <a:prstDash val="solid"/>
            <a:miter/>
          </a:ln>
        </p:spPr>
        <p:txBody>
          <a:bodyPr anchor="ctr" rtlCol="0"/>
          <a:lstStyle/>
          <a:p>
            <a:endParaRPr dirty="0" lang="en-US"/>
          </a:p>
        </p:txBody>
      </p:sp>
      <p:grpSp>
        <p:nvGrpSpPr>
          <p:cNvPr id="22" name="Group 21">
            <a:extLst>
              <a:ext uri="{FF2B5EF4-FFF2-40B4-BE49-F238E27FC236}">
                <a16:creationId xmlns:a16="http://schemas.microsoft.com/office/drawing/2014/main" id="{37BCF170-94C4-41A2-983B-ACF75C2835C3}"/>
              </a:ext>
            </a:extLst>
          </p:cNvPr>
          <p:cNvGrpSpPr/>
          <p:nvPr/>
        </p:nvGrpSpPr>
        <p:grpSpPr>
          <a:xfrm>
            <a:off x="4153991" y="3879168"/>
            <a:ext cx="348579" cy="501243"/>
            <a:chOff x="4153991" y="3628796"/>
            <a:chExt cx="348579" cy="501243"/>
          </a:xfrm>
        </p:grpSpPr>
        <p:sp>
          <p:nvSpPr>
            <p:cNvPr id="23" name="Freeform: Shape 22">
              <a:extLst>
                <a:ext uri="{FF2B5EF4-FFF2-40B4-BE49-F238E27FC236}">
                  <a16:creationId xmlns:a16="http://schemas.microsoft.com/office/drawing/2014/main" id="{D8F17FEB-DEBF-4993-8FA5-2CE0C5283F10}"/>
                </a:ext>
              </a:extLst>
            </p:cNvPr>
            <p:cNvSpPr/>
            <p:nvPr/>
          </p:nvSpPr>
          <p:spPr>
            <a:xfrm>
              <a:off x="4153991" y="3628796"/>
              <a:ext cx="348579" cy="501243"/>
            </a:xfrm>
            <a:custGeom>
              <a:avLst/>
              <a:gdLst>
                <a:gd fmla="*/ 173931 w 348579" name="connsiteX0"/>
                <a:gd fmla="*/ -140 h 501243" name="connsiteY0"/>
                <a:gd fmla="*/ -358 w 348579" name="connsiteX1"/>
                <a:gd fmla="*/ 174150 h 501243" name="connsiteY1"/>
                <a:gd fmla="*/ 89932 w 348579" name="connsiteX2"/>
                <a:gd fmla="*/ 391253 h 501243" name="connsiteY2"/>
                <a:gd fmla="*/ 118099 w 348579" name="connsiteX3"/>
                <a:gd fmla="*/ 431062 h 501243" name="connsiteY3"/>
                <a:gd fmla="*/ 121479 w 348579" name="connsiteX4"/>
                <a:gd fmla="*/ 435600 h 501243" name="connsiteY4"/>
                <a:gd fmla="*/ 124859 w 348579" name="connsiteX5"/>
                <a:gd fmla="*/ 440138 h 501243" name="connsiteY5"/>
                <a:gd fmla="*/ 173931 w 348579" name="connsiteX6"/>
                <a:gd fmla="*/ 501104 h 501243" name="connsiteY6"/>
                <a:gd fmla="*/ 223130 w 348579" name="connsiteX7"/>
                <a:gd fmla="*/ 439919 h 501243" name="connsiteY7"/>
                <a:gd fmla="*/ 226541 w 348579" name="connsiteX8"/>
                <a:gd fmla="*/ 435381 h 501243" name="connsiteY8"/>
                <a:gd fmla="*/ 229921 w 348579" name="connsiteX9"/>
                <a:gd fmla="*/ 430843 h 501243" name="connsiteY9"/>
                <a:gd fmla="*/ 258088 w 348579" name="connsiteX10"/>
                <a:gd fmla="*/ 391065 h 501243" name="connsiteY10"/>
                <a:gd fmla="*/ 348221 w 348579" name="connsiteX11"/>
                <a:gd fmla="*/ 174150 h 501243" name="connsiteY11"/>
                <a:gd fmla="*/ 173931 w 348579" name="connsiteX12"/>
                <a:gd fmla="*/ -140 h 501243" name="connsiteY12"/>
                <a:gd fmla="*/ 176842 w 348579" name="connsiteX13"/>
                <a:gd fmla="*/ 264565 h 501243" name="connsiteY13"/>
                <a:gd fmla="*/ 88148 w 348579" name="connsiteX14"/>
                <a:gd fmla="*/ 175934 h 501243" name="connsiteY14"/>
                <a:gd fmla="*/ 176780 w 348579" name="connsiteX15"/>
                <a:gd fmla="*/ 87240 h 501243" name="connsiteY15"/>
                <a:gd fmla="*/ 265473 w 348579" name="connsiteX16"/>
                <a:gd fmla="*/ 175871 h 501243" name="connsiteY16"/>
                <a:gd fmla="*/ 265473 w 348579" name="connsiteX17"/>
                <a:gd fmla="*/ 175934 h 501243" name="connsiteY17"/>
                <a:gd fmla="*/ 176842 w 348579" name="connsiteX18"/>
                <a:gd fmla="*/ 264565 h 501243"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01243" w="348579">
                  <a:moveTo>
                    <a:pt x="173931" y="-140"/>
                  </a:moveTo>
                  <a:cubicBezTo>
                    <a:pt x="77717" y="-37"/>
                    <a:pt x="-255" y="77935"/>
                    <a:pt x="-358" y="174150"/>
                  </a:cubicBezTo>
                  <a:cubicBezTo>
                    <a:pt x="-358" y="228606"/>
                    <a:pt x="30938" y="303686"/>
                    <a:pt x="89932" y="391253"/>
                  </a:cubicBezTo>
                  <a:cubicBezTo>
                    <a:pt x="99321" y="405368"/>
                    <a:pt x="108991" y="418731"/>
                    <a:pt x="118099" y="431062"/>
                  </a:cubicBezTo>
                  <a:lnTo>
                    <a:pt x="121479" y="435600"/>
                  </a:lnTo>
                  <a:lnTo>
                    <a:pt x="124859" y="440138"/>
                  </a:lnTo>
                  <a:cubicBezTo>
                    <a:pt x="146046" y="468305"/>
                    <a:pt x="164323" y="489993"/>
                    <a:pt x="173931" y="501104"/>
                  </a:cubicBezTo>
                  <a:cubicBezTo>
                    <a:pt x="183539" y="489962"/>
                    <a:pt x="201879" y="468117"/>
                    <a:pt x="223130" y="439919"/>
                  </a:cubicBezTo>
                  <a:lnTo>
                    <a:pt x="226541" y="435381"/>
                  </a:lnTo>
                  <a:cubicBezTo>
                    <a:pt x="227636" y="433879"/>
                    <a:pt x="228763" y="432251"/>
                    <a:pt x="229921" y="430843"/>
                  </a:cubicBezTo>
                  <a:cubicBezTo>
                    <a:pt x="239028" y="418325"/>
                    <a:pt x="248699" y="405149"/>
                    <a:pt x="258088" y="391065"/>
                  </a:cubicBezTo>
                  <a:cubicBezTo>
                    <a:pt x="317144" y="303686"/>
                    <a:pt x="348221" y="228574"/>
                    <a:pt x="348221" y="174150"/>
                  </a:cubicBezTo>
                  <a:cubicBezTo>
                    <a:pt x="348099" y="77941"/>
                    <a:pt x="270140" y="-18"/>
                    <a:pt x="173931" y="-140"/>
                  </a:cubicBezTo>
                  <a:close/>
                  <a:moveTo>
                    <a:pt x="176842" y="264565"/>
                  </a:moveTo>
                  <a:cubicBezTo>
                    <a:pt x="127876" y="264581"/>
                    <a:pt x="88167" y="224900"/>
                    <a:pt x="88148" y="175934"/>
                  </a:cubicBezTo>
                  <a:cubicBezTo>
                    <a:pt x="88129" y="126967"/>
                    <a:pt x="127813" y="87258"/>
                    <a:pt x="176780" y="87240"/>
                  </a:cubicBezTo>
                  <a:cubicBezTo>
                    <a:pt x="225746" y="87221"/>
                    <a:pt x="265455" y="126905"/>
                    <a:pt x="265473" y="175871"/>
                  </a:cubicBezTo>
                  <a:cubicBezTo>
                    <a:pt x="265473" y="175893"/>
                    <a:pt x="265473" y="175912"/>
                    <a:pt x="265473" y="175934"/>
                  </a:cubicBezTo>
                  <a:cubicBezTo>
                    <a:pt x="265420" y="224863"/>
                    <a:pt x="225771" y="264512"/>
                    <a:pt x="176842" y="264565"/>
                  </a:cubicBezTo>
                  <a:close/>
                </a:path>
              </a:pathLst>
            </a:custGeom>
            <a:solidFill>
              <a:srgbClr val="FFFFFF"/>
            </a:solidFill>
            <a:ln cap="flat" w="3123">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4C07758A-3DE7-4837-9964-CA9A823C44B6}"/>
                </a:ext>
              </a:extLst>
            </p:cNvPr>
            <p:cNvSpPr/>
            <p:nvPr/>
          </p:nvSpPr>
          <p:spPr>
            <a:xfrm>
              <a:off x="4258650" y="3732324"/>
              <a:ext cx="144899" cy="144840"/>
            </a:xfrm>
            <a:custGeom>
              <a:avLst/>
              <a:gdLst>
                <a:gd fmla="*/ 72184 w 144899" name="connsiteX0"/>
                <a:gd fmla="*/ -140 h 144840" name="connsiteY0"/>
                <a:gd fmla="*/ -358 w 144899" name="connsiteX1"/>
                <a:gd fmla="*/ 72158 h 144840" name="connsiteY1"/>
                <a:gd fmla="*/ 71936 w 144899" name="connsiteX2"/>
                <a:gd fmla="*/ 144700 h 144840" name="connsiteY2"/>
                <a:gd fmla="*/ 105170 w 144899" name="connsiteX3"/>
                <a:gd fmla="*/ 136688 h 144840" name="connsiteY3"/>
                <a:gd fmla="*/ 144541 w 144899" name="connsiteX4"/>
                <a:gd fmla="*/ 71216 h 144840" name="connsiteY4"/>
                <a:gd fmla="*/ 72184 w 144899" name="connsiteX5"/>
                <a:gd fmla="*/ -140 h 14484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44840" w="144899">
                  <a:moveTo>
                    <a:pt x="72184" y="-140"/>
                  </a:moveTo>
                  <a:cubicBezTo>
                    <a:pt x="32187" y="-209"/>
                    <a:pt x="-292" y="32161"/>
                    <a:pt x="-358" y="72158"/>
                  </a:cubicBezTo>
                  <a:cubicBezTo>
                    <a:pt x="-427" y="112152"/>
                    <a:pt x="31943" y="144631"/>
                    <a:pt x="71936" y="144700"/>
                  </a:cubicBezTo>
                  <a:cubicBezTo>
                    <a:pt x="83494" y="144719"/>
                    <a:pt x="94889" y="141971"/>
                    <a:pt x="105170" y="136688"/>
                  </a:cubicBezTo>
                  <a:cubicBezTo>
                    <a:pt x="129203" y="123625"/>
                    <a:pt x="144272" y="98569"/>
                    <a:pt x="144541" y="71216"/>
                  </a:cubicBezTo>
                  <a:cubicBezTo>
                    <a:pt x="143928" y="31673"/>
                    <a:pt x="111730" y="-77"/>
                    <a:pt x="72184" y="-140"/>
                  </a:cubicBezTo>
                  <a:close/>
                </a:path>
              </a:pathLst>
            </a:custGeom>
            <a:solidFill>
              <a:srgbClr val="FF8F02"/>
            </a:solidFill>
            <a:ln cap="flat" w="3123">
              <a:noFill/>
              <a:prstDash val="solid"/>
              <a:miter/>
            </a:ln>
          </p:spPr>
          <p:txBody>
            <a:bodyPr anchor="ctr" rtlCol="0"/>
            <a:lstStyle/>
            <a:p>
              <a:endParaRPr dirty="0" lang="en-US"/>
            </a:p>
          </p:txBody>
        </p:sp>
      </p:grpSp>
      <p:sp>
        <p:nvSpPr>
          <p:cNvPr id="25" name="Rectangle: Rounded Corners 24">
            <a:extLst>
              <a:ext uri="{FF2B5EF4-FFF2-40B4-BE49-F238E27FC236}">
                <a16:creationId xmlns:a16="http://schemas.microsoft.com/office/drawing/2014/main" id="{27889B22-3A00-47AA-B694-3E75F5FE1262}"/>
              </a:ext>
            </a:extLst>
          </p:cNvPr>
          <p:cNvSpPr/>
          <p:nvPr/>
        </p:nvSpPr>
        <p:spPr>
          <a:xfrm>
            <a:off x="2777830" y="1635857"/>
            <a:ext cx="2468880"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64d846a4aaf8648c8705304f12ba051">
            <a:pPr algn="ctr"/>
            <a:r>
              <a:rPr dirty="0" lang="en-US" sz="2200"/>
              <a:t>Cartes</a:t>
            </a:r>
          </a:p>
        </p:txBody>
      </p:sp>
    </p:spTree>
    <p:custDataLst>
      <p:tags r:id="rId1"/>
    </p:custDataLst>
    <p:extLst>
      <p:ext uri="{BB962C8B-B14F-4D97-AF65-F5344CB8AC3E}">
        <p14:creationId xmlns:p14="http://schemas.microsoft.com/office/powerpoint/2010/main" val="81434064"/>
      </p:ext>
    </p:extLst>
  </p:cSld>
  <p:clrMapOvr>
    <a:masterClrMapping/>
  </p:clrMapOvr>
  <p:transition advTm="1622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500" id="7"/>
                                        <p:tgtEl>
                                          <p:spTgt spid="25"/>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21"/>
                                        </p:tgtEl>
                                        <p:attrNameLst>
                                          <p:attrName>style.visibility</p:attrName>
                                        </p:attrNameLst>
                                      </p:cBhvr>
                                      <p:to>
                                        <p:strVal val="visible"/>
                                      </p:to>
                                    </p:set>
                                    <p:animEffect filter="fade" transition="in">
                                      <p:cBhvr>
                                        <p:cTn dur="500" id="11"/>
                                        <p:tgtEl>
                                          <p:spTgt spid="21"/>
                                        </p:tgtEl>
                                      </p:cBhvr>
                                    </p:animEffect>
                                  </p:childTnLst>
                                </p:cTn>
                              </p:par>
                            </p:childTnLst>
                          </p:cTn>
                        </p:par>
                        <p:par>
                          <p:cTn fill="hold" id="12">
                            <p:stCondLst>
                              <p:cond delay="1000"/>
                            </p:stCondLst>
                            <p:childTnLst>
                              <p:par>
                                <p:cTn fill="hold" id="13" nodeType="afterEffect" presetClass="entr" presetID="53" presetSubtype="16">
                                  <p:stCondLst>
                                    <p:cond delay="0"/>
                                  </p:stCondLst>
                                  <p:childTnLst>
                                    <p:set>
                                      <p:cBhvr>
                                        <p:cTn dur="1" fill="hold" id="14">
                                          <p:stCondLst>
                                            <p:cond delay="0"/>
                                          </p:stCondLst>
                                        </p:cTn>
                                        <p:tgtEl>
                                          <p:spTgt spid="22"/>
                                        </p:tgtEl>
                                        <p:attrNameLst>
                                          <p:attrName>style.visibility</p:attrName>
                                        </p:attrNameLst>
                                      </p:cBhvr>
                                      <p:to>
                                        <p:strVal val="visible"/>
                                      </p:to>
                                    </p:set>
                                    <p:anim calcmode="lin" valueType="num">
                                      <p:cBhvr>
                                        <p:cTn dur="500" fill="hold" id="15"/>
                                        <p:tgtEl>
                                          <p:spTgt spid="22"/>
                                        </p:tgtEl>
                                        <p:attrNameLst>
                                          <p:attrName>ppt_w</p:attrName>
                                        </p:attrNameLst>
                                      </p:cBhvr>
                                      <p:tavLst>
                                        <p:tav tm="0">
                                          <p:val>
                                            <p:fltVal val="0"/>
                                          </p:val>
                                        </p:tav>
                                        <p:tav tm="100000">
                                          <p:val>
                                            <p:strVal val="#ppt_w"/>
                                          </p:val>
                                        </p:tav>
                                      </p:tavLst>
                                    </p:anim>
                                    <p:anim calcmode="lin" valueType="num">
                                      <p:cBhvr>
                                        <p:cTn dur="500" fill="hold" id="16"/>
                                        <p:tgtEl>
                                          <p:spTgt spid="22"/>
                                        </p:tgtEl>
                                        <p:attrNameLst>
                                          <p:attrName>ppt_h</p:attrName>
                                        </p:attrNameLst>
                                      </p:cBhvr>
                                      <p:tavLst>
                                        <p:tav tm="0">
                                          <p:val>
                                            <p:fltVal val="0"/>
                                          </p:val>
                                        </p:tav>
                                        <p:tav tm="100000">
                                          <p:val>
                                            <p:strVal val="#ppt_h"/>
                                          </p:val>
                                        </p:tav>
                                      </p:tavLst>
                                    </p:anim>
                                    <p:animEffect filter="fade" transition="in">
                                      <p:cBhvr>
                                        <p:cTn dur="500" id="17"/>
                                        <p:tgtEl>
                                          <p:spTgt spid="22"/>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9">
                                            <p:txEl>
                                              <p:pRg end="0" st="0"/>
                                            </p:txEl>
                                          </p:spTgt>
                                        </p:tgtEl>
                                        <p:attrNameLst>
                                          <p:attrName>style.visibility</p:attrName>
                                        </p:attrNameLst>
                                      </p:cBhvr>
                                      <p:to>
                                        <p:strVal val="visible"/>
                                      </p:to>
                                    </p:set>
                                    <p:animEffect filter="fade" transition="in">
                                      <p:cBhvr>
                                        <p:cTn dur="500" id="22"/>
                                        <p:tgtEl>
                                          <p:spTgt spid="19">
                                            <p:txEl>
                                              <p:pRg end="0" st="0"/>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9">
                                            <p:txEl>
                                              <p:pRg end="1" st="1"/>
                                            </p:txEl>
                                          </p:spTgt>
                                        </p:tgtEl>
                                        <p:attrNameLst>
                                          <p:attrName>style.visibility</p:attrName>
                                        </p:attrNameLst>
                                      </p:cBhvr>
                                      <p:to>
                                        <p:strVal val="visible"/>
                                      </p:to>
                                    </p:set>
                                    <p:animEffect filter="fade" transition="in">
                                      <p:cBhvr>
                                        <p:cTn dur="500" id="27"/>
                                        <p:tgtEl>
                                          <p:spTgt spid="19">
                                            <p:txEl>
                                              <p:pRg end="1" st="1"/>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19">
                                            <p:txEl>
                                              <p:pRg end="2" st="2"/>
                                            </p:txEl>
                                          </p:spTgt>
                                        </p:tgtEl>
                                        <p:attrNameLst>
                                          <p:attrName>style.visibility</p:attrName>
                                        </p:attrNameLst>
                                      </p:cBhvr>
                                      <p:to>
                                        <p:strVal val="visible"/>
                                      </p:to>
                                    </p:set>
                                    <p:animEffect filter="fade" transition="in">
                                      <p:cBhvr>
                                        <p:cTn dur="500" id="32"/>
                                        <p:tgtEl>
                                          <p:spTgt spid="19">
                                            <p:txEl>
                                              <p:pRg end="2" st="2"/>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9">
                                            <p:txEl>
                                              <p:pRg end="3" st="3"/>
                                            </p:txEl>
                                          </p:spTgt>
                                        </p:tgtEl>
                                        <p:attrNameLst>
                                          <p:attrName>style.visibility</p:attrName>
                                        </p:attrNameLst>
                                      </p:cBhvr>
                                      <p:to>
                                        <p:strVal val="visible"/>
                                      </p:to>
                                    </p:set>
                                    <p:animEffect filter="fade" transition="in">
                                      <p:cBhvr>
                                        <p:cTn dur="500" id="37"/>
                                        <p:tgtEl>
                                          <p:spTgt spid="19">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19" uiExpand="1"/>
      <p:bldP animBg="1" grpId="0" spid="21"/>
      <p:bldP animBg="1" grpId="0" spid="25"/>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Analysis\Production\4. Maps\4.2.1 Basemap and boundaries layer_1\"/>
  <p:tag name="ISPRING_RESOURCE_FOLDER" val="C:\Users\alita\Documents\0. Clientes LOCAL\DHIS2\Fundamentals\2.0\Data Analysis\Production\4. Maps\4.2.1 Basemap and boundaries layer_1\"/>
  <p:tag name="ISPRING_RESOURCE_FOLDER_STATIC" val="C:\Users\alita\Documents\0. Clientes LOCAL\DHIS2\Fundamentals\2.0\Data Analysis\Production\4. Maps\4.2.1 Basemap and boundaries layer_1\"/>
  <p:tag name="ISPRING_PRESENTATION_PATH" val="C:\Users\alita\Documents\0. Clientes LOCAL\DHIS2\Fundamentals\2.0\Data Analysis\Production\4. Maps\4.2.1 Basemap and boundaries layer.pptx"/>
  <p:tag name="ISPRING_ULTRA_SCORM_COURCE_TITLE" val="4.2.1 Basemap and boundary layer"/>
  <p:tag name="ISPRING_PRESENTATION_TITLE" val="4.2.1 Basemap and boundary layer"/>
  <p:tag name="FLASHSPRING_ZOOM_TAG" val="70"/>
  <p:tag name="ISPRING_PRESENTATION_INFO_2" val="&lt;?xml version=&quot;1.0&quot; encoding=&quot;UTF-8&quot; standalone=&quot;no&quot; ?&gt;&#10;&lt;presentation2&gt;&#10;&#10;  &lt;slides&gt;&#10;    &lt;slide id=&quot;{B4C7C364-E180-44AA-8B68-D4BCF53AB2CE}&quot; pptId=&quot;299&quot;/&gt;&#10;    &lt;slide id=&quot;{739AF0F7-9573-4579-8199-C25CE38F0886}&quot; pptId=&quot;325&quot;/&gt;&#10;    &lt;slide id=&quot;{5A9826A4-EE5E-4324-AF07-7DF6DA9D2BB7}&quot; pptId=&quot;328&quot;/&gt;&#10;    &lt;slide id=&quot;{2D0670E7-3451-413E-9002-F15C4289A66C}&quot; pptId=&quot;326&quot;/&gt;&#10;    &lt;slide id=&quot;{43D6AFF1-7022-4CDE-BFAA-089CC773EBCC}&quot; pptId=&quot;302&quot;/&gt;&#10;    &lt;slide id=&quot;{28E1F3AC-FCB8-4F2C-91FA-8A04CF9983BC}&quot; pptId=&quot;272&quot;/&gt;&#10;  &lt;/slides&gt;&#10;&#10;  &lt;narration&gt;&#10;    &lt;audioTracks&gt;&#10;      &lt;audioTrack muted=&quot;false&quot; name=&quot;intro&quot; resource=&quot;d7666b88&quot; slideId=&quot;{B4C7C364-E180-44AA-8B68-D4BCF53AB2CE}&quot; startTime=&quot;0&quot; stepIndex=&quot;0&quot; volume=&quot;1&quot;&gt;&#10;        &lt;audio channels=&quot;2&quot; format=&quot;fltp&quot; sampleRate=&quot;44100&quot;/&gt;&#10;      &lt;/audioTrack&gt;&#10;      &lt;audioTrack muted=&quot;false&quot; name=&quot;outro&quot; resource=&quot;f038303b&quot; slideId=&quot;{28E1F3AC-FCB8-4F2C-91FA-8A04CF9983BC}&quot; startTime=&quot;0&quot; stepIndex=&quot;0&quot; volume=&quot;1&quot;&gt;&#10;        &lt;audio channels=&quot;2&quot; format=&quot;fltp&quot; sampleRate=&quot;44100&quot;/&gt;&#10;      &lt;/audioTrack&gt;&#10;      &lt;audioTrack muted=&quot;false&quot; name=&quot;Text-to-speech clip — Audio  1&quot; resource=&quot;79ef4fd8&quot; slideId=&quot;{43D6AFF1-7022-4CDE-BFAA-089CC773EBCC}&quot; startTime=&quot;0&quot; stepIndex=&quot;0&quot; volume=&quot;1&quot;&gt;&#10;        &lt;audio channels=&quot;2&quot; format=&quot;fltp&quot; sampleRate=&quot;48000&quot;/&gt;&#10;      &lt;/audioTrack&gt;&#10;      &lt;audioTrack muted=&quot;false&quot; name=&quot;Text-to-speech clip — Audio  2&quot; resource=&quot;e20d2dcd&quot; slideId=&quot;{739AF0F7-9573-4579-8199-C25CE38F0886}&quot; startTime=&quot;0&quot; stepIndex=&quot;0&quot; volume=&quot;1&quot;&gt;&#10;        &lt;audio channels=&quot;2&quot; format=&quot;fltp&quot; sampleRate=&quot;48000&quot;/&gt;&#10;      &lt;/audioTrack&gt;&#10;      &lt;audioTrack muted=&quot;false&quot; name=&quot;Text-to-speech clip — Audio  3&quot; resource=&quot;efa9409d&quot; slideId=&quot;{5A9826A4-EE5E-4324-AF07-7DF6DA9D2BB7}&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zgH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OA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4B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OA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4B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OA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zgHlUlBOzImkAAABuAAAAHAAAAHVuaXZlcnNhbC9sb2NhbF9zZXR0aW5ncy54bWwNzDEOgzAMQNGdU1jeKe3WgcDGVpbSA1jERZEcG5GA4PZk+8PTb/szChy8pWDq8PV4IrDO5oMuDn/TUL8RUib1JKbsUA2h76pWbCb5cs4FJliFLt4mjiUyjxSLHHYRqOFTXv/AHpuuugFQSwMEFAACAAgAdIB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0gH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c4B5VAairqlyBgAAJhkAAB0AAAAAAAAAAQAAAAAA4BEAAHVuaXZlcnNhbC9jb21tb25fbWVzc2FnZXMubG5nUEsBAgAAFAACAAgAc4B5VBUeYBujAAAAfwEAAC4AAAAAAAAAAQAAAAAAjRgAAHVuaXZlcnNhbC9wbGF5YmFja19hbmRfbmF2aWdhdGlvbl9zZXR0aW5ncy54bWxQSwECAAAUAAIACABzgHlUWYGOgVEEAADcFQAAJwAAAAAAAAABAAAAAAB8GQAAdW5pdmVyc2FsL2ZsYXNoX3B1Ymxpc2hpbmdfc2V0dGluZ3MueG1sUEsBAgAAFAACAAgAc4B5VKHTgU6GAwAA4AwAACEAAAAAAAAAAQAAAAAAEh4AAHVuaXZlcnNhbC9mbGFzaF9za2luX3NldHRpbmdzLnhtbFBLAQIAABQAAgAIAHOAeVSRShrPTAQAAGYVAAAmAAAAAAAAAAEAAAAAANchAAB1bml2ZXJzYWwvaHRtbF9wdWJsaXNoaW5nX3NldHRpbmdzLnhtbFBLAQIAABQAAgAIAHOAeVTrTeKpwwEAAIsGAAAhAAAAAAAAAAEAAAAAAGcmAAB1bml2ZXJzYWwvaHRtbF9za2luX3NldHRpbmdzLmpzb25QSwECAAAUAAIACABzgHlUlBOzImkAAABuAAAAHAAAAAAAAAABAAAAAABpKAAAdW5pdmVyc2FsL2xvY2FsX3NldHRpbmdzLnhtbFBLAQIAABQAAgAIAHSAeVQ01LntjxMAANo5AAAXAAAAAAAAAAAAAAAAAAwpAAB1bml2ZXJzYWwvdW5pdmVyc2FsLnBuZ1BLAQIAABQAAgAIAHSA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Data Analysis in DHIS2/4.2.1 Basemap and boundary layer&quot;,&quot;onlineDestinationFolderId&quot;:&quot;47e3f304-79ed-11ec-bc0f-ea873a287446&quot;,&quot;onlineDestinationUrl&quot;:&quot;dhis2-academy.ispring.com&quot;,&quot;uploadSources&quot;:true}}"/>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4C7C364-E180-44AA-8B68-D4BCF53AB2CE}"/>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ISPRING_SLIDE_ID_2" val="{739AF0F7-9573-4579-8199-C25CE38F0886}"/>
  <p:tag name="GENSWF_ADVANCE_TIME" val="9.720"/>
  <p:tag name="TIMING" val="|5.07"/>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69B9A93-A755-4312-9F0D-774BAC39BAC9}:328"/>
  <p:tag name="ISPRING_SLIDE_ID_2" val="{5A9826A4-EE5E-4324-AF07-7DF6DA9D2BB7}"/>
  <p:tag name="GENSWF_ADVANCE_TIME" val="9.696"/>
  <p:tag name="TIMING" val="|1.949|1.628|1.722|2.245"/>
</p:tagLst>
</file>

<file path=ppt/tags/tag5.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1AC025F8-4801-4F1C-83B0-DACFCFF33671}:326"/>
  <p:tag name="GENSWF_ADVANCE_TIME" val="143.000"/>
  <p:tag name="ISPRING_SLIDE_ID_2" val="{2D0670E7-3451-413E-9002-F15C4289A66C}"/>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43D6AFF1-7022-4CDE-BFAA-089CC773EBCC}"/>
  <p:tag name="GENSWF_ADVANCE_TIME" val="16.224"/>
  <p:tag name="TIMING" val="|2.206|2.364|3.336|3.048"/>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8E1F3AC-FCB8-4F2C-91FA-8A04CF9983BC}"/>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8249</TotalTime>
  <Words>519</Words>
  <Application>Microsoft Macintosh PowerPoint</Application>
  <PresentationFormat>Widescreen</PresentationFormat>
  <Paragraphs>34</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Lato</vt:lpstr>
      <vt:lpstr>Rubik</vt:lpstr>
      <vt:lpstr>Rubik Medium</vt:lpstr>
      <vt:lpstr>DHIS2 Online Academy</vt:lpstr>
      <vt:lpstr>PowerPoint Presentation</vt:lpstr>
      <vt:lpstr>PowerPoint Presentation</vt:lpstr>
      <vt:lpstr>In this video, you will learn…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4.2.1 Basemap and boundary layer</dc:title>
  <dc:subject>elearning</dc:subject>
  <dc:creator>Alejandra Avila</dc:creator>
  <cp:lastModifiedBy>Simona Sekerova</cp:lastModifiedBy>
  <cp:revision>501</cp:revision>
  <cp:lastPrinted>2021-06-09T13:32:46Z</cp:lastPrinted>
  <dcterms:created xsi:type="dcterms:W3CDTF">2021-02-03T12:41:27Z</dcterms:created>
  <dcterms:modified xsi:type="dcterms:W3CDTF">2023-09-18T22:29:31Z</dcterms:modified>
</cp:coreProperties>
</file>